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423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3707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874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8103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1779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7917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5697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2707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1742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2560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345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4533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Z:\         PRIX DE REVIENT FABRICATION SPECIALE\SPECIAUX 2019\D019244 - ELYSA 600 1X24W IND DALI -  1X23W DIRECT ASY STD 3000K\ELYSA 1x24W IND. + 1x23W DIREC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44922"/>
            <a:ext cx="419673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51520" y="271681"/>
            <a:ext cx="50994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rgbClr val="FF0000"/>
                </a:solidFill>
              </a:rPr>
              <a:t>ELYSA </a:t>
            </a:r>
            <a:r>
              <a:rPr lang="fr-FR" sz="1200" b="1" dirty="0" smtClean="0">
                <a:solidFill>
                  <a:srgbClr val="FF0000"/>
                </a:solidFill>
              </a:rPr>
              <a:t>1x23W  DIRECT ASYMETRIQUE - 1x24W INDIRECT SYMETRIQUE OPALE </a:t>
            </a:r>
            <a:endParaRPr lang="fr-FR" sz="1200" b="1" dirty="0">
              <a:solidFill>
                <a:srgbClr val="FF0000"/>
              </a:solidFill>
            </a:endParaRPr>
          </a:p>
        </p:txBody>
      </p:sp>
      <p:pic>
        <p:nvPicPr>
          <p:cNvPr id="1028" name="Picture 4" descr="C:\Users\Didier.DOM-CUBISPOT\Desktop\DIDIER\LOGO CUBI\LOGO-2018 signat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19" y="-707"/>
            <a:ext cx="1694783" cy="56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cteur droit avec flèche 5"/>
          <p:cNvCxnSpPr/>
          <p:nvPr/>
        </p:nvCxnSpPr>
        <p:spPr>
          <a:xfrm flipH="1">
            <a:off x="2195736" y="1988840"/>
            <a:ext cx="288032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 flipV="1">
            <a:off x="2195736" y="3933056"/>
            <a:ext cx="2880321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5076056" y="1805635"/>
            <a:ext cx="3007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smtClean="0"/>
              <a:t>ELYSA </a:t>
            </a:r>
            <a:r>
              <a:rPr lang="pl-PL" sz="1000" dirty="0" smtClean="0"/>
              <a:t>1x24W </a:t>
            </a:r>
            <a:r>
              <a:rPr lang="fr-FR" sz="1000" dirty="0" smtClean="0"/>
              <a:t>…..</a:t>
            </a:r>
            <a:r>
              <a:rPr lang="pl-PL" sz="1000" dirty="0" smtClean="0"/>
              <a:t> IND</a:t>
            </a:r>
            <a:r>
              <a:rPr lang="fr-FR" sz="1000" dirty="0" smtClean="0"/>
              <a:t>IRECT </a:t>
            </a:r>
            <a:r>
              <a:rPr lang="pl-PL" sz="1000" dirty="0" smtClean="0"/>
              <a:t>SYM</a:t>
            </a:r>
            <a:r>
              <a:rPr lang="fr-FR" sz="1000" dirty="0" smtClean="0"/>
              <a:t>ETRIQUE</a:t>
            </a:r>
            <a:r>
              <a:rPr lang="pl-PL" sz="1000" dirty="0" smtClean="0"/>
              <a:t> </a:t>
            </a:r>
            <a:r>
              <a:rPr lang="pl-PL" sz="1000" dirty="0" smtClean="0"/>
              <a:t>OPALE</a:t>
            </a:r>
            <a:endParaRPr lang="fr-FR" sz="1000" dirty="0" smtClean="0"/>
          </a:p>
          <a:p>
            <a:r>
              <a:rPr lang="fr-FR" sz="1000" dirty="0" smtClean="0"/>
              <a:t>à positionner en version INDIRECTE</a:t>
            </a:r>
            <a:r>
              <a:rPr lang="pl-PL" sz="1000" dirty="0" smtClean="0"/>
              <a:t> </a:t>
            </a:r>
            <a:r>
              <a:rPr lang="fr-FR" sz="1000" dirty="0" smtClean="0"/>
              <a:t> ( rotation de 180°)</a:t>
            </a:r>
            <a:endParaRPr lang="fr-FR" sz="1000" dirty="0"/>
          </a:p>
        </p:txBody>
      </p:sp>
      <p:sp>
        <p:nvSpPr>
          <p:cNvPr id="17" name="ZoneTexte 16"/>
          <p:cNvSpPr txBox="1"/>
          <p:nvPr/>
        </p:nvSpPr>
        <p:spPr>
          <a:xfrm>
            <a:off x="5076056" y="4453081"/>
            <a:ext cx="33123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ELYSA </a:t>
            </a:r>
            <a:r>
              <a:rPr lang="fr-FR" sz="1000" dirty="0" smtClean="0"/>
              <a:t>1x23W </a:t>
            </a:r>
            <a:r>
              <a:rPr lang="fr-FR" sz="1000" dirty="0" smtClean="0"/>
              <a:t>……. </a:t>
            </a:r>
            <a:r>
              <a:rPr lang="fr-FR" sz="1000" dirty="0" smtClean="0"/>
              <a:t>DIRECT ASYMETRIQUE</a:t>
            </a:r>
          </a:p>
          <a:p>
            <a:r>
              <a:rPr lang="fr-FR" sz="1000" dirty="0" smtClean="0"/>
              <a:t>à positionner en version DIRECTE</a:t>
            </a:r>
            <a:r>
              <a:rPr lang="pl-PL" sz="1000" dirty="0" smtClean="0"/>
              <a:t> </a:t>
            </a:r>
            <a:r>
              <a:rPr lang="fr-FR" sz="1000" dirty="0" smtClean="0"/>
              <a:t> avec une rotation de 20° vers l’intérieur de la salle</a:t>
            </a:r>
            <a:endParaRPr lang="fr-FR" sz="1000" dirty="0"/>
          </a:p>
        </p:txBody>
      </p:sp>
      <p:cxnSp>
        <p:nvCxnSpPr>
          <p:cNvPr id="18" name="Connecteur droit 17"/>
          <p:cNvCxnSpPr/>
          <p:nvPr/>
        </p:nvCxnSpPr>
        <p:spPr>
          <a:xfrm>
            <a:off x="1902788" y="3537012"/>
            <a:ext cx="0" cy="7920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1902788" y="3537012"/>
            <a:ext cx="364956" cy="72008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rc 23"/>
          <p:cNvSpPr/>
          <p:nvPr/>
        </p:nvSpPr>
        <p:spPr>
          <a:xfrm rot="7162461">
            <a:off x="1619996" y="3542156"/>
            <a:ext cx="647422" cy="709790"/>
          </a:xfrm>
          <a:prstGeom prst="arc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1933967" y="4190600"/>
            <a:ext cx="44846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FF0000"/>
                </a:solidFill>
              </a:rPr>
              <a:t>20°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8083630" y="6504438"/>
            <a:ext cx="9877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20-07-2020- </a:t>
            </a:r>
            <a:r>
              <a:rPr lang="fr-FR" sz="1000" dirty="0" smtClean="0"/>
              <a:t>LD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42539892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52</Words>
  <Application>Microsoft Office PowerPoint</Application>
  <PresentationFormat>Affichage à l'écran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Didier</dc:creator>
  <cp:lastModifiedBy>Didier</cp:lastModifiedBy>
  <cp:revision>3</cp:revision>
  <dcterms:created xsi:type="dcterms:W3CDTF">2019-11-06T09:31:22Z</dcterms:created>
  <dcterms:modified xsi:type="dcterms:W3CDTF">2020-07-20T06:21:07Z</dcterms:modified>
</cp:coreProperties>
</file>